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2594" autoAdjust="0"/>
  </p:normalViewPr>
  <p:slideViewPr>
    <p:cSldViewPr snapToGrid="0" snapToObjects="1">
      <p:cViewPr>
        <p:scale>
          <a:sx n="112" d="100"/>
          <a:sy n="112" d="100"/>
        </p:scale>
        <p:origin x="-1000" y="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20095</TotalTime>
  <Words>6582</Words>
  <Application>Microsoft Macintosh PowerPoint</Application>
  <PresentationFormat>On-screen Show (4:3)</PresentationFormat>
  <Paragraphs>1121</Paragraphs>
  <Slides>79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Static Resolution of Implicit Control Flow for Reflection and Message-Passing</vt:lpstr>
      <vt:lpstr>Implicit control flow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Problem: imprecise summaries for static analyses</vt:lpstr>
      <vt:lpstr>Android</vt:lpstr>
      <vt:lpstr>Implicit control flow is pervasive in Android</vt:lpstr>
      <vt:lpstr>Resolving implicit control flow</vt:lpstr>
      <vt:lpstr>PowerPoint Presentation</vt:lpstr>
      <vt:lpstr>Non-interference type system</vt:lpstr>
      <vt:lpstr>Non-interference type system</vt:lpstr>
      <vt:lpstr>Use of reflection – Aarddict</vt:lpstr>
      <vt:lpstr>Use of reflection – Aarddict</vt:lpstr>
      <vt:lpstr>Use of reflection – Aarddict</vt:lpstr>
      <vt:lpstr>Use of reflection – Aarddict</vt:lpstr>
      <vt:lpstr>Use of reflection – Aarddict</vt:lpstr>
      <vt:lpstr>Use of reflection – Aarddict</vt:lpstr>
      <vt:lpstr>Use of reflection – Aarddict</vt:lpstr>
      <vt:lpstr>Use of reflection – Aarddict</vt:lpstr>
      <vt:lpstr>Use of reflection – Aarddict</vt:lpstr>
      <vt:lpstr>Intent payloads </vt:lpstr>
      <vt:lpstr>Intent payloads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 Use of intent  payloads – Aarddict </vt:lpstr>
      <vt:lpstr>PowerPoint Presentation</vt:lpstr>
      <vt:lpstr>Reflection resolution</vt:lpstr>
      <vt:lpstr>Reflection resolution</vt:lpstr>
      <vt:lpstr>Reflection resolution</vt:lpstr>
      <vt:lpstr>Reflection resolution</vt:lpstr>
      <vt:lpstr>Reflection type system Refines the Java type system</vt:lpstr>
      <vt:lpstr>Reflection type system Refines the Java type system</vt:lpstr>
      <vt:lpstr>Reflection type system Refines the Java type system</vt:lpstr>
      <vt:lpstr>Constant value analysis</vt:lpstr>
      <vt:lpstr>Constant value inference</vt:lpstr>
      <vt:lpstr>Constant value inference</vt:lpstr>
      <vt:lpstr>Constant value inference</vt:lpstr>
      <vt:lpstr>Constant value inference</vt:lpstr>
      <vt:lpstr>Constant value inference</vt:lpstr>
      <vt:lpstr>Reflection resolver</vt:lpstr>
      <vt:lpstr>PowerPoint Presentation</vt:lpstr>
      <vt:lpstr>Intent analysis</vt:lpstr>
      <vt:lpstr>Intent analysis</vt:lpstr>
      <vt:lpstr>Intent analysis</vt:lpstr>
      <vt:lpstr>Intent analysis</vt:lpstr>
      <vt:lpstr>Intent analysis</vt:lpstr>
      <vt:lpstr>Intent type system</vt:lpstr>
      <vt:lpstr>Intent type system</vt:lpstr>
      <vt:lpstr>Intent type system inference</vt:lpstr>
      <vt:lpstr>Revisiting example Aarddict</vt:lpstr>
      <vt:lpstr>PowerPoint Presentation</vt:lpstr>
      <vt:lpstr>Research questions</vt:lpstr>
      <vt:lpstr>Experimental setup</vt:lpstr>
      <vt:lpstr>Precision</vt:lpstr>
      <vt:lpstr>Precision</vt:lpstr>
      <vt:lpstr>Precision</vt:lpstr>
      <vt:lpstr>Precision</vt:lpstr>
      <vt:lpstr>Annotation overhead</vt:lpstr>
      <vt:lpstr>Related work</vt:lpstr>
      <vt:lpstr>Conclusion</vt:lpstr>
      <vt:lpstr>PowerPoint Presentation</vt:lpstr>
      <vt:lpstr>Uses of reflection in Android apps</vt:lpstr>
      <vt:lpstr>Reflection type inference rules</vt:lpstr>
      <vt:lpstr>Intent type system rules</vt:lpstr>
      <vt:lpstr>Type inference evaluation</vt:lpstr>
      <vt:lpstr>Annotation burden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Analysis of Implicit Control Flow:  Resolving Java Reflection and  Android Intents</dc:title>
  <cp:lastModifiedBy>pbsf</cp:lastModifiedBy>
  <cp:revision>871</cp:revision>
  <cp:lastPrinted>2015-11-09T21:54:44Z</cp:lastPrinted>
  <dcterms:modified xsi:type="dcterms:W3CDTF">2015-11-12T19:29:54Z</dcterms:modified>
</cp:coreProperties>
</file>